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74" r:id="rId2"/>
    <p:sldId id="279" r:id="rId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72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9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0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0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8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2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4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1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1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8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rtl="0"/>
              <a:t>1/7/2023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D57F1E4F-1CFF-5643-939E-217C01CDF565}" type="slidenum">
              <a:rPr lang="en-US" smtClean="0"/>
              <a:pPr defTabSz="4572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207" y="312831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002060"/>
                </a:solidFill>
                <a:cs typeface="B Titr" panose="00000700000000000000" pitchFamily="2" charset="-78"/>
              </a:rPr>
              <a:t>شاخصهای اختصاصی کارشناس سلامت روان </a:t>
            </a:r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484573"/>
              </p:ext>
            </p:extLst>
          </p:nvPr>
        </p:nvGraphicFramePr>
        <p:xfrm>
          <a:off x="1371600" y="4353790"/>
          <a:ext cx="10349346" cy="17841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8904"/>
                <a:gridCol w="7989469"/>
                <a:gridCol w="1440973"/>
              </a:tblGrid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شاخص 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حد انتظار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Low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بدرفتاری با کودک در آنها مثبت شده است. (سالیانه)</a:t>
                      </a:r>
                      <a:endParaRPr kumimoji="0" lang="fa-I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40%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94703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تکمیلی افراد گروه هدف برنامه که غربالگری اولیه همسرآزاری در آنها مثبت شده است . (سالیانه )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50%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67663" y="971233"/>
            <a:ext cx="8260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0"/>
            <a:r>
              <a:rPr lang="fa-IR" sz="5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latin typeface="Arial-BoldMT"/>
                <a:cs typeface="B Titr" panose="00000700000000000000" pitchFamily="2" charset="-78"/>
              </a:rPr>
              <a:t>دستورالعمل استخراج شاخص های سلامت اجتماعی  </a:t>
            </a:r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88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002060"/>
                </a:solidFill>
                <a:cs typeface="B Titr" panose="00000700000000000000" pitchFamily="2" charset="-78"/>
              </a:rPr>
              <a:t>          شاخصهای اختصاصی مراقبین سلامت </a:t>
            </a:r>
            <a:endParaRPr lang="fa-I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529275"/>
              </p:ext>
            </p:extLst>
          </p:nvPr>
        </p:nvGraphicFramePr>
        <p:xfrm>
          <a:off x="914400" y="1506683"/>
          <a:ext cx="10868891" cy="44576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5034"/>
                <a:gridCol w="8390546"/>
                <a:gridCol w="1513311"/>
              </a:tblGrid>
              <a:tr h="876622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ردیف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شاخص 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Titr" panose="00000700000000000000" pitchFamily="2" charset="-78"/>
                        </a:rPr>
                        <a:t>حد انتظار</a:t>
                      </a:r>
                      <a:endParaRPr lang="fa-IR" dirty="0">
                        <a:solidFill>
                          <a:schemeClr val="tx1"/>
                        </a:solidFill>
                        <a:cs typeface="B Titr" panose="00000700000000000000" pitchFamily="2" charset="-7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1013380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درصد غربالگری اولیه سلامت اجتماعی  در جمعیت (5-59 سال )دارای پرونده فعال الکترونیک </a:t>
                      </a:r>
                      <a:r>
                        <a:rPr lang="fa-IR" sz="1400" b="1" dirty="0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( سالیانه)</a:t>
                      </a:r>
                      <a:endParaRPr lang="fa-IR" sz="1400" b="1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100%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41924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غربالگری اولیه کودک آزاری  در جمعیت دارای پرونده فعال الکترونیک سلامت</a:t>
                      </a:r>
                      <a:r>
                        <a:rPr lang="fa-IR" sz="1400" b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.(سالیانه)</a:t>
                      </a:r>
                      <a:endParaRPr lang="fa-IR" sz="1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100%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41924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موارد  غربال مثبت کودک آزاری در جمعیت مراقبت شده کودک ازاری.</a:t>
                      </a:r>
                      <a:r>
                        <a:rPr lang="fa-IR" sz="1400" b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 </a:t>
                      </a:r>
                      <a:endParaRPr lang="fa-IR" sz="1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5%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41924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4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 صد غربالگری اولیه همسرآزاری در جمعیت دارای پرونده فعال الکترونیک سلامت</a:t>
                      </a:r>
                      <a:r>
                        <a:rPr lang="fa-IR" sz="1400" b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</a:t>
                      </a:r>
                      <a:endParaRPr lang="fa-IR" sz="1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100%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41924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5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موارد  غربال مثبت همسرآزاری در جمعیت مراقبت شده همسرآزاری</a:t>
                      </a:r>
                      <a:r>
                        <a:rPr lang="fa-IR" sz="1400" b="1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(سالیانه)</a:t>
                      </a:r>
                      <a:endParaRPr lang="fa-IR" sz="1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5%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29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160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Arial-BoldMT</vt:lpstr>
      <vt:lpstr>B Nazanin</vt:lpstr>
      <vt:lpstr>B Titr</vt:lpstr>
      <vt:lpstr>Calibri</vt:lpstr>
      <vt:lpstr>Calibri Light</vt:lpstr>
      <vt:lpstr>Times New Roman</vt:lpstr>
      <vt:lpstr>Office Theme</vt:lpstr>
      <vt:lpstr>شاخصهای اختصاصی کارشناس سلامت روان </vt:lpstr>
      <vt:lpstr>          شاخصهای اختصاصی مراقبین سلامت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لیلا قربانی</dc:creator>
  <cp:lastModifiedBy>Parviz Zamani</cp:lastModifiedBy>
  <cp:revision>135</cp:revision>
  <dcterms:created xsi:type="dcterms:W3CDTF">2020-09-14T13:07:02Z</dcterms:created>
  <dcterms:modified xsi:type="dcterms:W3CDTF">2023-01-07T09:47:34Z</dcterms:modified>
</cp:coreProperties>
</file>